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10.1.2020.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10.1.2020.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10.1.2020.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10.1.2020.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10.1.2020.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Prirodna bogatstva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Priroda nije neiscrpna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9542"/>
            <a:ext cx="6581775" cy="2543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6383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šume - </a:t>
            </a:r>
            <a:endParaRPr lang="hr-HR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1560" y="3723878"/>
            <a:ext cx="28803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15616" y="3733170"/>
            <a:ext cx="864096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1520" y="4371950"/>
            <a:ext cx="1584176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g</a:t>
            </a:r>
            <a:r>
              <a:rPr lang="hr-HR" dirty="0" smtClean="0">
                <a:solidFill>
                  <a:schemeClr val="tx1"/>
                </a:solidFill>
              </a:rPr>
              <a:t>ospodarsko značenje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3728" y="4083918"/>
            <a:ext cx="1800200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stanište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2060" y="3041307"/>
            <a:ext cx="3636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/>
              <a:t>Zašto su šume u umjerenom pojasu iskrčene? </a:t>
            </a:r>
          </a:p>
          <a:p>
            <a:r>
              <a:rPr lang="hr-HR" sz="2000" i="1" dirty="0" smtClean="0"/>
              <a:t>Kako se zovu stručnjaci koji brinu o uzgoju, obnovljivoj uporabi i zaštita šuma?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33799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51670"/>
            <a:ext cx="3384376" cy="2441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177966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Zašto je more važno prirodno bogatsvo? Nevedite argumente za zaštitu mora.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35849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ajvažnije prirodno bogatsvo je očuvana priroda</a:t>
            </a:r>
          </a:p>
          <a:p>
            <a:r>
              <a:rPr lang="hr-HR" sz="2800" i="1" dirty="0" smtClean="0"/>
              <a:t>Znate li zašto je važno selektirati i reciklirati otpad?</a:t>
            </a:r>
          </a:p>
          <a:p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xmlns="" val="35550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Zadatak 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Izradite umnu mapu s jednim prirodnim bogatstvom u središtu.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0683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Nakon današnjeg sata moći ćeš...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i="1" dirty="0" smtClean="0"/>
              <a:t>navesti </a:t>
            </a:r>
            <a:r>
              <a:rPr lang="hr-HR" i="1" dirty="0"/>
              <a:t>i </a:t>
            </a:r>
            <a:r>
              <a:rPr lang="hr-HR" i="1" dirty="0" smtClean="0"/>
              <a:t>opisati </a:t>
            </a:r>
            <a:r>
              <a:rPr lang="hr-HR" i="1" dirty="0"/>
              <a:t>prirodna bogatstva, izvore energije i sirovine</a:t>
            </a:r>
            <a:endParaRPr lang="hr-HR" dirty="0"/>
          </a:p>
          <a:p>
            <a:r>
              <a:rPr lang="hr-HR" i="1" dirty="0" smtClean="0"/>
              <a:t>razlikovati </a:t>
            </a:r>
            <a:r>
              <a:rPr lang="hr-HR" i="1" dirty="0"/>
              <a:t>obnovljive od neobnovljivih izvora energije i </a:t>
            </a:r>
            <a:r>
              <a:rPr lang="hr-HR" i="1" dirty="0" smtClean="0"/>
              <a:t>objasniti </a:t>
            </a:r>
            <a:r>
              <a:rPr lang="hr-HR" i="1" dirty="0"/>
              <a:t>utjecaj njihova korištenja na okoliš</a:t>
            </a:r>
            <a:endParaRPr lang="hr-HR" dirty="0"/>
          </a:p>
          <a:p>
            <a:r>
              <a:rPr lang="hr-HR" i="1" dirty="0"/>
              <a:t>o</a:t>
            </a:r>
            <a:r>
              <a:rPr lang="hr-HR" i="1" dirty="0" smtClean="0"/>
              <a:t>pisati važnost </a:t>
            </a:r>
            <a:r>
              <a:rPr lang="hr-HR" i="1" dirty="0"/>
              <a:t>selektiranja i recikliranja otpada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Što ste u </a:t>
            </a:r>
            <a:r>
              <a:rPr lang="hr-HR" i="1" dirty="0" smtClean="0"/>
              <a:t>Povijesti</a:t>
            </a:r>
            <a:r>
              <a:rPr lang="hr-HR" dirty="0" smtClean="0"/>
              <a:t> učili, po čemu se razlikuju kameno, brončano i željezno doba? </a:t>
            </a:r>
          </a:p>
          <a:p>
            <a:r>
              <a:rPr lang="hr-HR" dirty="0" smtClean="0"/>
              <a:t>U čemu je važnost industrijskih revolucija?</a:t>
            </a:r>
          </a:p>
          <a:p>
            <a:r>
              <a:rPr lang="hr-HR" dirty="0" smtClean="0"/>
              <a:t>Na koji način je razvoju pridonijeo razvoj prometa?</a:t>
            </a:r>
          </a:p>
          <a:p>
            <a:r>
              <a:rPr lang="hr-HR" dirty="0" smtClean="0"/>
              <a:t>U čemu se razlikuju predindustrijsko i industrijsko doba?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7489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Prirodna bogatstva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p</a:t>
            </a:r>
            <a:r>
              <a:rPr lang="hr-HR" sz="2400" b="1" dirty="0" smtClean="0"/>
              <a:t>rirodna bogatstva </a:t>
            </a:r>
            <a:r>
              <a:rPr lang="hr-HR" sz="2400" dirty="0" smtClean="0"/>
              <a:t>– sve prirodne pojave i dobra koja koja u njihovu prirodnom stanju čovjek može iskoristiti za zadovoljavanje svojih potreba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79068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9641" y="363473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Prirodna bogatstva Hrvatske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164" y="1254457"/>
            <a:ext cx="4548648" cy="30305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200" y="1603452"/>
            <a:ext cx="4192879" cy="2793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927" y="42849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Koja prirodna bogatstva su prikazana na fotografijama?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4722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79518"/>
            <a:ext cx="4548648" cy="30305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95399"/>
            <a:ext cx="2799184" cy="41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28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75606"/>
            <a:ext cx="4440568" cy="29585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0705" y="1221972"/>
            <a:ext cx="4016219" cy="30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02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15566"/>
            <a:ext cx="6334125" cy="226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50785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- </a:t>
            </a:r>
            <a:r>
              <a:rPr lang="hr-HR" sz="2400" b="1" dirty="0" smtClean="0"/>
              <a:t>pitka voda, more i obale, plodno tlo, šume, očuvana i raznolika priroda</a:t>
            </a:r>
            <a:endParaRPr lang="hr-H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401191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Koji dio Hrvatske je najbogatiji prirodnim bogatstvima?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7055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Razmislite: </a:t>
            </a:r>
            <a:r>
              <a:rPr lang="hr-HR" sz="2400" i="1" dirty="0" smtClean="0"/>
              <a:t>koji problemi nastaju pri pretjeranom iskorištavanju prirodnih bogatstava? Postoje li primjeri u vašem zavičaju? Raspravite o ovim pitanjima.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22470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235</Words>
  <Application>Microsoft Office PowerPoint</Application>
  <PresentationFormat>On-screen Show (16:9)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Prirodna bogatstva</vt:lpstr>
      <vt:lpstr>Nakon današnjeg sata moći ćeš...</vt:lpstr>
      <vt:lpstr>Uvod</vt:lpstr>
      <vt:lpstr>Prirodna bogatstva</vt:lpstr>
      <vt:lpstr>Prirodna bogatstva Hrvatske</vt:lpstr>
      <vt:lpstr>Slide 6</vt:lpstr>
      <vt:lpstr>Slide 7</vt:lpstr>
      <vt:lpstr>Slide 8</vt:lpstr>
      <vt:lpstr>Slide 9</vt:lpstr>
      <vt:lpstr>Slide 10</vt:lpstr>
      <vt:lpstr>Slide 11</vt:lpstr>
      <vt:lpstr>Slide 12</vt:lpstr>
      <vt:lpstr>Zadatak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22</cp:revision>
  <dcterms:created xsi:type="dcterms:W3CDTF">2019-03-27T12:00:31Z</dcterms:created>
  <dcterms:modified xsi:type="dcterms:W3CDTF">2020-01-10T06:49:17Z</dcterms:modified>
</cp:coreProperties>
</file>